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61" r:id="rId4"/>
    <p:sldId id="260" r:id="rId5"/>
    <p:sldId id="265" r:id="rId6"/>
    <p:sldId id="264" r:id="rId7"/>
    <p:sldId id="278" r:id="rId8"/>
    <p:sldId id="263" r:id="rId9"/>
    <p:sldId id="277" r:id="rId10"/>
    <p:sldId id="258" r:id="rId11"/>
    <p:sldId id="281" r:id="rId12"/>
    <p:sldId id="269" r:id="rId13"/>
    <p:sldId id="271" r:id="rId14"/>
    <p:sldId id="272" r:id="rId15"/>
    <p:sldId id="270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B8F"/>
    <a:srgbClr val="E42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29EFB-EEFD-4FC8-BB76-426D4E99820B}" type="datetimeFigureOut">
              <a:rPr lang="ru-RU" smtClean="0"/>
              <a:pPr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08B55-4CAF-4F6F-916A-E8B4137562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_2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54868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Проект </a:t>
            </a:r>
          </a:p>
          <a:p>
            <a:pPr algn="ctr"/>
            <a:r>
              <a:rPr lang="ru-RU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«Гордость моя - Туапсинский район»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5661248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Автор: Лапушинская Лилия </a:t>
            </a:r>
            <a:r>
              <a:rPr lang="ru-RU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Курбангалеевна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воспитатель </a:t>
            </a:r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МБДОУ </a:t>
            </a:r>
            <a:r>
              <a:rPr lang="ru-RU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ДС № 33 «Журавлик» г.Туапсе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2165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2" descr="E:\Последние фото\Детский Сад\фото\IMG_8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2016224" cy="2685763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3" descr="E:\Последние фото\Детский Сад\фото\IMG_8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268760"/>
            <a:ext cx="3269869" cy="2448272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DSC005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659" y="3933056"/>
            <a:ext cx="3490295" cy="232345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23528" y="40466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Мини-музей «Военные реликвии»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347C90F-A547-4763-A05D-DC0F0597F5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7624" y="4349684"/>
            <a:ext cx="2581419" cy="1917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 descr="slaj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6858000"/>
          </a:xfrm>
          <a:prstGeom prst="rect">
            <a:avLst/>
          </a:prstGeom>
        </p:spPr>
      </p:pic>
      <p:pic>
        <p:nvPicPr>
          <p:cNvPr id="10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1547664" y="4046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Презентации  для детей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14F4E84-A5F6-4F17-B0FA-8FF1374BE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16" y="1417638"/>
            <a:ext cx="3123184" cy="2342388"/>
          </a:xfrm>
          <a:prstGeom prst="rect">
            <a:avLst/>
          </a:prstGeom>
        </p:spPr>
      </p:pic>
      <p:pic>
        <p:nvPicPr>
          <p:cNvPr id="1026" name="Picture 2" descr="C:\Documents and Settings\Сад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1357298"/>
            <a:ext cx="2954427" cy="223831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>
            <a:lum bright="-10000"/>
          </a:blip>
          <a:srcRect/>
          <a:stretch>
            <a:fillRect/>
          </a:stretch>
        </p:blipFill>
        <p:spPr bwMode="auto">
          <a:xfrm>
            <a:off x="4786314" y="3786190"/>
            <a:ext cx="4041783" cy="265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786190"/>
            <a:ext cx="3714776" cy="265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293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SC00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124744"/>
            <a:ext cx="2592288" cy="345638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Рисунок 5" descr="SDC13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196752"/>
            <a:ext cx="3419872" cy="256490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E:\DCIM\102NIKON\DSCN147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933056"/>
            <a:ext cx="3240360" cy="2664296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47664" y="404664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Кубанская изба и подворье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Образовательная область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«Художественно-эстетическое развитие»</a:t>
            </a:r>
          </a:p>
        </p:txBody>
      </p:sp>
      <p:pic>
        <p:nvPicPr>
          <p:cNvPr id="6" name="Рисунок 5" descr="DSCN1862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32856"/>
            <a:ext cx="2759199" cy="38884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704" y="61653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Рисование «Флаг Туапсинского района»</a:t>
            </a:r>
          </a:p>
        </p:txBody>
      </p:sp>
      <p:pic>
        <p:nvPicPr>
          <p:cNvPr id="8" name="Рисунок 7" descr="DSCN18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060848"/>
            <a:ext cx="3563888" cy="267291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635896" y="501317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Лепка «Орнамент национального костюма»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95736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476672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Образовательная область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«Познание»</a:t>
            </a:r>
          </a:p>
        </p:txBody>
      </p:sp>
      <p:pic>
        <p:nvPicPr>
          <p:cNvPr id="7" name="Рисунок 6" descr="DSCN184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1"/>
            <a:ext cx="3519641" cy="302433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52" y="5013176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Знакомство с национальными костюмами</a:t>
            </a:r>
          </a:p>
        </p:txBody>
      </p:sp>
      <p:pic>
        <p:nvPicPr>
          <p:cNvPr id="9" name="Рисунок 8" descr="DSCN1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1512" y="1556792"/>
            <a:ext cx="3648405" cy="273630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499992" y="443711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Знакомство с символикой Краснодарского края и Туапсе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aj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11560" y="260648"/>
            <a:ext cx="76328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Продукт проекта</a:t>
            </a: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Праздник национальных культур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«Мы живем в Туапсинском районе»</a:t>
            </a:r>
          </a:p>
        </p:txBody>
      </p:sp>
      <p:pic>
        <p:nvPicPr>
          <p:cNvPr id="6" name="Рисунок 5" descr="DSC040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88791"/>
            <a:ext cx="6984776" cy="403655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21-021-Spasibo-za-vnim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560" y="-5649923"/>
            <a:ext cx="8532439" cy="1175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формирование в детях старшего дошкольного возраста   духовно-нравственных качеств. Он рассчитан на детей, на развитие их интереса к духовно-нравственным ценностям и культуре народов, населяющих Туапсинский район</a:t>
            </a:r>
            <a:r>
              <a:rPr lang="ru-RU" dirty="0"/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Актуальность: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1.Непонимание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сущности региональной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культуры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Отсутствие духовности в семьях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воспитанников </a:t>
            </a: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тсутствие знаний о родном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районе у детей.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932984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-146371"/>
            <a:ext cx="8352928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1.Развивать первоначальные представления об истории и природе родного района, культурных традициях народов, населяющих Туапсинский район.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Познакомить с людьми,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прославившими</a:t>
            </a:r>
            <a:r>
              <a:rPr kumimoji="0" lang="ru-RU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Туапсинский район.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baseline="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baseline="0" dirty="0">
                <a:latin typeface="Arial" pitchFamily="34" charset="0"/>
                <a:ea typeface="Times New Roman" pitchFamily="18" charset="0"/>
                <a:cs typeface="Arial" pitchFamily="34" charset="0"/>
              </a:rPr>
              <a:t>3.Воспитание</a:t>
            </a: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любви и патриотизма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к своей малой родине.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1247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Участники проекта:</a:t>
            </a:r>
          </a:p>
        </p:txBody>
      </p:sp>
      <p:sp>
        <p:nvSpPr>
          <p:cNvPr id="10" name="12-конечная звезда 9"/>
          <p:cNvSpPr/>
          <p:nvPr/>
        </p:nvSpPr>
        <p:spPr>
          <a:xfrm>
            <a:off x="1187624" y="2276872"/>
            <a:ext cx="2880320" cy="2376264"/>
          </a:xfrm>
          <a:prstGeom prst="star12">
            <a:avLst/>
          </a:prstGeom>
          <a:solidFill>
            <a:srgbClr val="F8F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Дети</a:t>
            </a:r>
          </a:p>
        </p:txBody>
      </p:sp>
      <p:sp>
        <p:nvSpPr>
          <p:cNvPr id="11" name="12-конечная звезда 10"/>
          <p:cNvSpPr/>
          <p:nvPr/>
        </p:nvSpPr>
        <p:spPr>
          <a:xfrm>
            <a:off x="3707904" y="2132856"/>
            <a:ext cx="2880320" cy="2520280"/>
          </a:xfrm>
          <a:prstGeom prst="star12">
            <a:avLst/>
          </a:prstGeom>
          <a:solidFill>
            <a:srgbClr val="E428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Родители</a:t>
            </a:r>
          </a:p>
        </p:txBody>
      </p:sp>
      <p:sp>
        <p:nvSpPr>
          <p:cNvPr id="12" name="12-конечная звезда 11"/>
          <p:cNvSpPr/>
          <p:nvPr/>
        </p:nvSpPr>
        <p:spPr>
          <a:xfrm>
            <a:off x="2555776" y="3717032"/>
            <a:ext cx="2880320" cy="2376264"/>
          </a:xfrm>
          <a:prstGeom prst="star12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Педагоги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6672"/>
            <a:ext cx="856895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Задачи проекта: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1. Создание в группе условий для приобретения опыта через знакомство с флорой и фауной Туапсинского района, героической обороной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Туапсе в годы ВОВ,  знаменитыми людьми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нашего района.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2.Расширить представления детей о родном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районе.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Закрепить знания детей о национальном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составе Туапсинского района .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 Воспитание патриотических чувств.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4960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3200" b="1" dirty="0">
                <a:latin typeface="Arial" pitchFamily="34" charset="0"/>
                <a:cs typeface="Arial" pitchFamily="34" charset="0"/>
              </a:rPr>
              <a:t>Характеристика методов и средств реализации проекта: </a:t>
            </a:r>
          </a:p>
          <a:p>
            <a:pPr marL="457200" indent="-45720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457200" indent="-457200"/>
            <a:r>
              <a:rPr lang="ru-RU" sz="2400" b="1" dirty="0">
                <a:latin typeface="Arial" pitchFamily="34" charset="0"/>
                <a:cs typeface="Arial" pitchFamily="34" charset="0"/>
              </a:rPr>
              <a:t>1.Циклы занятий, включающие различные виды деятельности;</a:t>
            </a:r>
          </a:p>
          <a:p>
            <a:pPr marL="457200" indent="-457200"/>
            <a:r>
              <a:rPr lang="ru-RU" sz="2400" b="1" dirty="0">
                <a:latin typeface="Arial" pitchFamily="34" charset="0"/>
                <a:cs typeface="Arial" pitchFamily="34" charset="0"/>
              </a:rPr>
              <a:t>2. Беседы, просмотр презентаций и видео </a:t>
            </a:r>
          </a:p>
          <a:p>
            <a:pPr marL="457200" indent="-457200"/>
            <a:r>
              <a:rPr lang="ru-RU" sz="2400" b="1" dirty="0">
                <a:latin typeface="Arial" pitchFamily="34" charset="0"/>
                <a:cs typeface="Arial" pitchFamily="34" charset="0"/>
              </a:rPr>
              <a:t>по темам проекта;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3.Проведение развлечений и праздников;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4.Целевые прогулки, экскурсии;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 Чтение и обсуждение художественной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литературы;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6.Декоративно-прикладное искусство, живопись.</a:t>
            </a:r>
          </a:p>
          <a:p>
            <a:pPr marL="457200" indent="-457200"/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1\Desktop\Садик\Развивающая среда\9168_html_aef98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764704"/>
            <a:ext cx="842493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Этапы реализации проекта:</a:t>
            </a:r>
            <a:endParaRPr lang="ru-RU" sz="32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1 этап – организационный (август-сентябрь)</a:t>
            </a:r>
          </a:p>
          <a:p>
            <a:r>
              <a:rPr lang="ru-RU" sz="2400" b="1" dirty="0"/>
              <a:t> </a:t>
            </a:r>
            <a:endParaRPr lang="ru-RU" sz="2400" dirty="0"/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 этап -  формирующий (октябрь – апрель)</a:t>
            </a: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 этап - обобщающий (май)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NS1\Desktop\Садик\Развивающая среда\9168_html_aef98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5" y="-2710660"/>
            <a:ext cx="8136904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48680"/>
            <a:ext cx="8892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Предполагаемый результат:</a:t>
            </a:r>
          </a:p>
          <a:p>
            <a:pPr lvl="0"/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1. Знание своего домашнего адреса, название города, района, края.</a:t>
            </a: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2.Знание место проживания: поселок, район, 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округ, их символику; историю Туапсинского 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района, достопримечательности, названия 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улиц, природные богатства.</a:t>
            </a:r>
          </a:p>
          <a:p>
            <a:pPr lvl="0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3.Знание национальных традиций и костюмов, 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народов населяющих Туапсинский район.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Активное участие родителей в ходе реализации </a:t>
            </a:r>
          </a:p>
          <a:p>
            <a:pPr lvl="0"/>
            <a:r>
              <a:rPr lang="ru-RU" sz="2400" b="1" dirty="0">
                <a:latin typeface="Arial" pitchFamily="34" charset="0"/>
                <a:cs typeface="Arial" pitchFamily="34" charset="0"/>
              </a:rPr>
              <a:t>проекта.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DNS1\Desktop\Садик\Развивающая среда\9168_html_aef98b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71296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Реализация проекта по: 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темам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1. История Туапсинского р-на (символика)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 Туапсинский район в годы ВОВ (Туапсинская оборонительная операция)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 Животный мир Туапсинского р-на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 Растительный мир Туапсинского р-на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 Достопримечательности Туапсинского р-на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6. Знаменитые люди Туапсинского р-на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7. Национальные культуры Туапсинского р-на</a:t>
            </a:r>
          </a:p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образовательным областям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1.Познавательное развитие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2.Речевое развитие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3.Художественно-эстетическое развитие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4.Физическое развитие</a:t>
            </a:r>
          </a:p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5.Социально-коммуникативное развитие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428</Words>
  <Application>Microsoft Office PowerPoint</Application>
  <PresentationFormat>Экран (4:3)</PresentationFormat>
  <Paragraphs>250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DNS1</dc:creator>
  <cp:lastModifiedBy>Lenovo</cp:lastModifiedBy>
  <cp:revision>79</cp:revision>
  <dcterms:created xsi:type="dcterms:W3CDTF">2016-12-01T15:56:39Z</dcterms:created>
  <dcterms:modified xsi:type="dcterms:W3CDTF">2019-06-19T11:21:00Z</dcterms:modified>
</cp:coreProperties>
</file>